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58" r:id="rId6"/>
    <p:sldId id="268" r:id="rId7"/>
    <p:sldId id="260" r:id="rId8"/>
    <p:sldId id="261" r:id="rId9"/>
    <p:sldId id="262" r:id="rId10"/>
    <p:sldId id="269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9" autoAdjust="0"/>
  </p:normalViewPr>
  <p:slideViewPr>
    <p:cSldViewPr>
      <p:cViewPr>
        <p:scale>
          <a:sx n="131" d="100"/>
          <a:sy n="131" d="100"/>
        </p:scale>
        <p:origin x="-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uchi.ru/main" TargetMode="External"/><Relationship Id="rId3" Type="http://schemas.openxmlformats.org/officeDocument/2006/relationships/hyperlink" Target="http://www.n-shkola.ru/" TargetMode="External"/><Relationship Id="rId7" Type="http://schemas.openxmlformats.org/officeDocument/2006/relationships/hyperlink" Target="https://ped-kopilka.ru/nachalnaja-shkola" TargetMode="External"/><Relationship Id="rId2" Type="http://schemas.openxmlformats.org/officeDocument/2006/relationships/hyperlink" Target="https://mon.tatarstan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xford.ru/" TargetMode="External"/><Relationship Id="rId11" Type="http://schemas.openxmlformats.org/officeDocument/2006/relationships/hyperlink" Target="http://www.belem.ru/" TargetMode="External"/><Relationship Id="rId5" Type="http://schemas.openxmlformats.org/officeDocument/2006/relationships/hyperlink" Target="https://1sept.ru/" TargetMode="External"/><Relationship Id="rId10" Type="http://schemas.openxmlformats.org/officeDocument/2006/relationships/hyperlink" Target="https://urok.1sept.ru/" TargetMode="External"/><Relationship Id="rId4" Type="http://schemas.openxmlformats.org/officeDocument/2006/relationships/hyperlink" Target="http://www.metodkabinet.eu/" TargetMode="External"/><Relationship Id="rId9" Type="http://schemas.openxmlformats.org/officeDocument/2006/relationships/hyperlink" Target="https://&#1091;&#1088;&#1086;&#1082;.&#1088;&#1092;/-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504055"/>
          </a:xfrm>
        </p:spPr>
        <p:txBody>
          <a:bodyPr>
            <a:noAutofit/>
          </a:bodyPr>
          <a:lstStyle/>
          <a:p>
            <a:pPr algn="ctr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300" dirty="0" err="1" smtClean="0">
                <a:latin typeface="Times New Roman" pitchFamily="18" charset="0"/>
                <a:cs typeface="Times New Roman" pitchFamily="18" charset="0"/>
              </a:rPr>
              <a:t>Федотовская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ООШ» МО ЛМР РТ 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052736"/>
            <a:ext cx="8352928" cy="54006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ТВОРЧЕСКИЙ ОТЧЕТ ШМО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УЧИТЕЛЕЙ НАЧАЛЬНЫХ КЛАССОВ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Руководитель ШМО учителей начальных классов: </a:t>
            </a:r>
          </a:p>
          <a:p>
            <a:pPr algn="r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Фёдорова Н. И.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Федотовка, 2022 г. </a:t>
            </a:r>
          </a:p>
        </p:txBody>
      </p:sp>
      <p:pic>
        <p:nvPicPr>
          <p:cNvPr id="22529" name="Picture 1" descr="C:\Users\Админ\Downloads\IMG-20220114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916832"/>
            <a:ext cx="5472608" cy="2715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Круглый стол как групповая форма работы ШМО УНК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-20220414-WA0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738908"/>
            <a:ext cx="7499350" cy="42183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Перспективы работы по выбранной теме самообразования в следующем году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продолжать самообразование по данной выбранной теме;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в процесс обучения современных педтехнологий;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осуществлять обмен опыта с коллегами;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различных мероприятиях на уровне школы и района с целью показать эффективность нашей работы.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3600" b="1" i="1" u="sng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b="1" i="1" u="sng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i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  <a:endParaRPr lang="ru-RU" sz="3600" b="1" i="1" u="sng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НАШИ УЧИТЕЛЯ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2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838"/>
                <a:gridCol w="1874838"/>
                <a:gridCol w="1874838"/>
                <a:gridCol w="1874838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ФИО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Образование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Категория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Стаж (</a:t>
                      </a:r>
                      <a:r>
                        <a:rPr lang="ru-RU" sz="1400" dirty="0" err="1" smtClean="0">
                          <a:latin typeface="Times New Roman"/>
                          <a:ea typeface="Calibri"/>
                          <a:cs typeface="Times New Roman"/>
                        </a:rPr>
                        <a:t>общепед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/ </a:t>
                      </a:r>
                      <a:endParaRPr lang="ru-RU" sz="1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данной должности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Фёдорова Нина Ивановна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Средне-специальное (МПУ, 1978 г.)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СЗД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43 / 8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Кириллова Валентина Семеновна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Высшее (НГПУ, 2002 г.)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СЗД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26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26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Вишкина Альбина Витальевна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Высшее (ЕГПУ, 2002 г.)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8 / 0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Михайлова Светлана Ивановна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Средне-специальное (ЛМХПУ, 2001 г.)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СЗД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20 / 0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5121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МЕТОДИЧЕСКАЯ ТЕМА: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«Методическая и профессиональная компетентность педагога, как условие его эффективной деятельности в достижении современного качества образования»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060848"/>
            <a:ext cx="7498080" cy="446449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Создание условий для повышения профессионального мастерства учителей начальных классов, развитие их творческого потенциала с целью совершенствования качества преподавания и воспитания личности, подготовленной к жизни в высокотехнологическом, конкурентном мире.</a:t>
            </a:r>
          </a:p>
          <a:p>
            <a:pPr>
              <a:buNone/>
            </a:pP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(организационно-управленческих, методических, педагогических) для обновления и реализации основных образовательных программ образовательного учреждения, включающего три группы требований в соответствии с ФГОС.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формирования и развития интеллектуального и творческого потенциала учащихся.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Создание комфортной образовательной среды на основе индивидуальной работы с обучающимися с учетом возрастных, психологических особенностей.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Создание оптимальных условий для формирования и развития полноценной психически и физически здоровой личности с устойчивым нравственным поведением, способной к самореализации и самоопределению в социуме.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Совершенствование работы, направленной на сохранение и укрепление здоровья обучающихся и привитие им навыков здорового образа жизни.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Повышение профессиональной компетентности педагогов в соответствии с требованиями ФГОС НОО 2-го поколения.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Совершенствование работы учителей, направленной на формирование у учащихся ключевых компетентностей.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Обеспечение условий для изучения, обобщения и распространения передового педагогического опыта, для развития мотивации к профессиональному и творческому росту.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261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МЕТОДИЧЕСКАЯ ТЕМА: 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«Методическая и профессиональная компетентность педагога, как условие его эффективной деятельности в достижении современного качества образования»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844824"/>
            <a:ext cx="7498080" cy="440357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Предполагаемый результат: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рост качества знаний обучающихся;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категорированности учителей;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личных сайтов учителей и публикация их работ в сборниках в сети Интернет;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и проведение методических недель и декад;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банка методразработок с применением новых технологий и размещение их на своём сайте;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обобщение опыта по исследуемой теме на ШМО учителей начальных классов и педагогических советах школы;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выступления на педсоветах, совещаниях, семинарах и конференциях как школьного, так и муниципального уровней;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овладение учителями МО системой преподавания предметов в соответствии с обновлённым ФГОС НОО – 2021;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метапредметных компетенций учащихся;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престижа ОУ.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ТЕМЫ САМООБРАЗОВАНИЯ УЧИТЕЛЕЙ НАЧАЛЬНЫХ КЛАССОВ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Федорова Н. И. – «Развитие речи с элементами развивающего обучения на уроках чтения, русского языка» (срок реализации 2019 – 2024)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Кириллова В. С. – «Развитие логического мышления на уроках математики» (2020 – 2025) 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Вишкина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А. В. – «Формирование коммуникативной компетенции в процессе обучения английскому языку» (2021 – 2026) </a:t>
            </a:r>
          </a:p>
          <a:p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Михайлова С. И. – «Формирование читательской грамотности младшего школьника в условиях реализации ФГОС НОО» (2021 – 2026 гг.)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СПИСОК ЛИТЕРАТУРЫ ПО ТЕМЕ САМООБРАЗОВАНИЯ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Федеральный государственный стандарт начального общего образования. М.Просвещение. 2011 год.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 проектировать универсальные учебные действия в начальной школе. От действия к мысли. М. Просвещение. 2011 год.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Компетентностный подход в обучении английскому языку; Мухина С.А., Соловьёва А.А. Нетрадиционные педагогические технологии в обучении.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Ростов-на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Дону. 2004 г.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Формирование и оценка функциональной грамотности учащихся: Учебно-методическое пособие / И. Ю. Алексашина, О. А.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Абдулаева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Ю. П. Киселев;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науч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ред. И. Ю. Алексашина. — СПб. : КАРО, 2019. — 160 с. — (Петербургский вектор введения ФГОС ООО).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Иностранные языки в школе. М. Просвещение.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Урок иностранного языка: планирование и контроль (методические рекомендации); </a:t>
            </a:r>
          </a:p>
          <a:p>
            <a:pPr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Приложение к газете «Первое сентября»; 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Фундаментальное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ядро содержания общего образования / Рос. акад. наук, Рос. акад. образования; под ред. В. В. Козлова, А. М.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Кондакова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— 4!е изд.,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дораб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—М. : Просвещение, 2011. — 79 с. — (Стандарты второго поколения); 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Дьякова, Е. А. Развитие грамотности чтения как компонента функциональной грамотности в школе / Е. А. Дьякова ; под общей редакцией Н. С.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Болотновой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// Русская речевая культура и текст : материалы XI Международной научной конференции. - 2020. - С. 250-255. </a:t>
            </a: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Карачевцева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А. П.Формирование функциональной математической грамотности младшего школьника средствами интерактивной образовательной платформы "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" / А. П.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Карачевцева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// Педагогический поиск. - 2019. - № 5. - С. 6-9.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Кириллова, О. А. Кейс-технология как средство развития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функциональнографической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грамотности учащихся / О. А. Кириллова, М. Ю.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Пермякова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// Мир науки, культуры, образования. - 2019. - № 1 (74). - С. 246-248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СПИСОК ИНТЕРНЕТ-ИСТОЧНИКОВ ПО ТЕМЕ САМООБРАЗОВАНИЯ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https://mon.tatarstan.ru/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сайт Министерства образования и науки РТ; </a:t>
            </a:r>
          </a:p>
          <a:p>
            <a:r>
              <a:rPr lang="de-DE" sz="2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https://fgosreestr.ru/</a:t>
            </a:r>
            <a:r>
              <a:rPr lang="ru-RU" sz="2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;</a:t>
            </a:r>
            <a:r>
              <a:rPr lang="ru-RU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http://www.n-shkola.ru/</a:t>
            </a:r>
            <a:r>
              <a:rPr lang="ru-RU" sz="2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журнал «Начальная школа». 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http://www.metodkabinet.eu/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интерактивные прописи, дидактические карточки для распечатки, игры. 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https://1sept.ru/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- 1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сентября.рф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; 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https://foxford.ru/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Фоксфорд.ру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; 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https://ped-kopilka.ru/nachalnaja-shkola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https://uchi.ru/main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- Учи.ру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  <a:hlinkClick r:id="rId9"/>
              </a:rPr>
              <a:t>урок.рф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  <a:hlinkClick r:id="rId9"/>
              </a:rPr>
              <a:t>/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  <a:hlinkClick r:id="rId9"/>
              </a:rPr>
              <a:t> -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УРОК.РФ ; </a:t>
            </a:r>
          </a:p>
          <a:p>
            <a:r>
              <a:rPr lang="de-DE" sz="2600" b="1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https://urok.1sept.ru</a:t>
            </a:r>
            <a:r>
              <a:rPr lang="de-DE" sz="2600" dirty="0" smtClean="0">
                <a:latin typeface="Times New Roman" pitchFamily="18" charset="0"/>
                <a:cs typeface="Times New Roman" pitchFamily="18" charset="0"/>
                <a:hlinkClick r:id="rId10"/>
              </a:rPr>
              <a:t>/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- фестиваль педагогических идей «Открытый урок»; </a:t>
            </a:r>
          </a:p>
          <a:p>
            <a:r>
              <a:rPr lang="ru-RU" sz="2600" b="1" u="sng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http://www.belem.ru/</a:t>
            </a:r>
            <a:r>
              <a:rPr lang="ru-RU" sz="26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600" b="1" u="sng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school-collection.edu.ru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— единая коллекция цифровых образовательных ресурсов.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800" u="sng" dirty="0" smtClean="0"/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ФОРМЫ САМООБРАЗОВАНИЯ ВНЕ УЧРЕЖДЕНИЙ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прохождение курсов повышения квалификации как по персонифицированной программе, так и с применением дистанционно образовательных технологий;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семинарах и тренингах муниципального уровня;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вебинарах на платформе «Учи.ру»;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различных профессиональных педагогических конкурсах муниципального уровня.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ФОРМЫ САМООБРАЗОВАНИЯ В УЧРЕЖДЕНИИ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нормативно-правовых документов, регламентирующих деятельность учителя начальных классов;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работе ШМО УНК (выступления на заседаниях МО);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занятий с использованием разработанных материалов по теме;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консультативная помощь учителям, которые будут преподавать в 5-ом классе;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изучение опыта работы других учителей через интернет-страницы;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распространение опыта работы по теме самообразования;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педагогических онлайн-конкурсах;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ознакомление с новыми педагогическими технологиями через периодические издания и Интернет;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копилки лучших конспектов уроков, сценариев внеклассных мероприятий;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ведение мониторинга качества обучения;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 методов, форм, способов деятельности по теме самообразования;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оформление портфолио учителей;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консультация вновь пришедших в педагогику и прошедших переподготовку учителей.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194</TotalTime>
  <Words>776</Words>
  <Application>Microsoft Office PowerPoint</Application>
  <PresentationFormat>Экран (4:3)</PresentationFormat>
  <Paragraphs>126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МБОУ «Федотовская ООШ» МО ЛМР РТ </vt:lpstr>
      <vt:lpstr>НАШИ УЧИТЕЛЯ </vt:lpstr>
      <vt:lpstr>  МЕТОДИЧЕСКАЯ ТЕМА:  «Методическая и профессиональная компетентность педагога, как условие его эффективной деятельности в достижении современного качества образования»  </vt:lpstr>
      <vt:lpstr>  МЕТОДИЧЕСКАЯ ТЕМА:  «Методическая и профессиональная компетентность педагога, как условие его эффективной деятельности в достижении современного качества образования»  </vt:lpstr>
      <vt:lpstr>  ТЕМЫ САМООБРАЗОВАНИЯ УЧИТЕЛЕЙ НАЧАЛЬНЫХ КЛАССОВ  </vt:lpstr>
      <vt:lpstr>СПИСОК ЛИТЕРАТУРЫ ПО ТЕМЕ САМООБРАЗОВАНИЯ </vt:lpstr>
      <vt:lpstr>СПИСОК ИНТЕРНЕТ-ИСТОЧНИКОВ ПО ТЕМЕ САМООБРАЗОВАНИЯ </vt:lpstr>
      <vt:lpstr>ФОРМЫ САМООБРАЗОВАНИЯ ВНЕ УЧРЕЖДЕНИЙ </vt:lpstr>
      <vt:lpstr>ФОРМЫ САМООБРАЗОВАНИЯ В УЧРЕЖДЕНИИ </vt:lpstr>
      <vt:lpstr>Круглый стол как групповая форма работы ШМО УНК </vt:lpstr>
      <vt:lpstr>Перспективы работы по выбранной теме самообразования в следующем году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«Федотовская ООШ» МО ЛМР РТ</dc:title>
  <dc:creator>Админ</dc:creator>
  <cp:lastModifiedBy>USer</cp:lastModifiedBy>
  <cp:revision>130</cp:revision>
  <dcterms:created xsi:type="dcterms:W3CDTF">2022-04-18T09:49:07Z</dcterms:created>
  <dcterms:modified xsi:type="dcterms:W3CDTF">2022-04-18T16:21:20Z</dcterms:modified>
</cp:coreProperties>
</file>